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84"/>
    <p:restoredTop sz="85175"/>
  </p:normalViewPr>
  <p:slideViewPr>
    <p:cSldViewPr snapToGrid="0" snapToObjects="1">
      <p:cViewPr varScale="1">
        <p:scale>
          <a:sx n="82" d="100"/>
          <a:sy n="82" d="100"/>
        </p:scale>
        <p:origin x="102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Andrew Gomoll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December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4943959" y="1529512"/>
            <a:ext cx="6514013" cy="4266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 recent years private and public companies have launched into the extra-terrestrial products and travel market creating a commercial space age.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For example, Virgin Galactic has offered some space flights, Rocket Labs provides small satellites, and Blue Origin manufactures reusable rockets.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 the same vein, Space X has sent spacecraft to the international space station as well as other manned missions to space.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Space X has been able to execute more launches than other providers as their signature rockets are reusable, allowing for relatively inexpensive missions. 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Advertised at $62 million per launch, the Space X missions undercut competing providers with more expensive launches at $162 million.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This analysis aims to more accurately predict the price of each launch using data wrangling, analysis, and machine learning to predict the reusability of Space X rockets.</a:t>
            </a:r>
            <a:endParaRPr lang="en-US" sz="1600" dirty="0"/>
          </a:p>
        </p:txBody>
      </p:sp>
      <p:pic>
        <p:nvPicPr>
          <p:cNvPr id="2" name="Picture 1" descr="One glowing light bulb among rows of unlit bulbs">
            <a:extLst>
              <a:ext uri="{FF2B5EF4-FFF2-40B4-BE49-F238E27FC236}">
                <a16:creationId xmlns:a16="http://schemas.microsoft.com/office/drawing/2014/main" id="{FFB5789B-F847-C3A7-7185-1ADBCF187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70" y="2099285"/>
            <a:ext cx="4090127" cy="306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Words>1483</Words>
  <Application>Microsoft Macintosh PowerPoint</Application>
  <PresentationFormat>Widescreen</PresentationFormat>
  <Paragraphs>238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-apple-system</vt:lpstr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Andrew Gomoll</cp:lastModifiedBy>
  <cp:revision>200</cp:revision>
  <dcterms:created xsi:type="dcterms:W3CDTF">2021-04-29T18:58:34Z</dcterms:created>
  <dcterms:modified xsi:type="dcterms:W3CDTF">2022-12-28T13:40:14Z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